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16/03/2022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2005444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EN</a:t>
            </a:r>
            <a:r>
              <a:rPr lang="es-ES" sz="1800" dirty="0">
                <a:latin typeface="+mn-lt"/>
              </a:rPr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 DEL ARTICULO 364 - 5 DEL ESTATUTO TRIBUTARIO, PARAGRAFO 2 NUMERAL 9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3667990" y="831273"/>
            <a:ext cx="4413601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tx2"/>
                </a:solidFill>
              </a:rPr>
              <a:t>REGISTRO WEB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3210791" y="3086100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808018" y="3777094"/>
            <a:ext cx="9112828" cy="90400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es-E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826790" y="377709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000" b="1" dirty="0"/>
              <a:t>DONACIONES</a:t>
            </a:r>
          </a:p>
          <a:p>
            <a:pPr algn="ctr">
              <a:lnSpc>
                <a:spcPct val="100000"/>
              </a:lnSpc>
            </a:pPr>
            <a:endParaRPr lang="es-ES" sz="2000" b="1" dirty="0"/>
          </a:p>
          <a:p>
            <a:pPr algn="ctr">
              <a:lnSpc>
                <a:spcPct val="100000"/>
              </a:lnSpc>
            </a:pPr>
            <a:r>
              <a:rPr lang="es-ES" sz="2000" b="1" dirty="0"/>
              <a:t>NO APLICO DURANTE EL </a:t>
            </a:r>
            <a:r>
              <a:rPr lang="es-ES" sz="2000" b="1"/>
              <a:t>AÑO 2021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61</TotalTime>
  <Words>25</Words>
  <Application>Microsoft Office PowerPoint</Application>
  <PresentationFormat>Panorámica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Administrator</cp:lastModifiedBy>
  <cp:revision>7</cp:revision>
  <dcterms:created xsi:type="dcterms:W3CDTF">2020-02-17T19:20:48Z</dcterms:created>
  <dcterms:modified xsi:type="dcterms:W3CDTF">2022-03-16T19:08:15Z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